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361" y="2132856"/>
            <a:ext cx="6777318" cy="795878"/>
          </a:xfrm>
        </p:spPr>
        <p:txBody>
          <a:bodyPr/>
          <a:lstStyle/>
          <a:p>
            <a:r>
              <a:rPr lang="ru-RU" sz="3600" dirty="0" err="1" smtClean="0"/>
              <a:t>Фартусов</a:t>
            </a:r>
            <a:r>
              <a:rPr lang="ru-RU" sz="3600" dirty="0" smtClean="0"/>
              <a:t> Рустам Григорьевич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242" y="4509120"/>
            <a:ext cx="6400800" cy="1029290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ru-RU" sz="1800" b="1" dirty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Классный руководитель:  </a:t>
            </a:r>
            <a:r>
              <a:rPr lang="ru-RU" b="1" dirty="0" err="1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м</a:t>
            </a:r>
            <a:r>
              <a:rPr lang="ru-RU" sz="1800" b="1" dirty="0" err="1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альцева</a:t>
            </a:r>
            <a:r>
              <a:rPr lang="ru-RU" sz="1800" b="1" dirty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 Виктория Павловна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  <a:latin typeface="Garamond" pitchFamily="34"/>
              </a:rPr>
              <a:t>Портфолио школьника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911338" y="565313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Начато: 01.09.2021                                 Окончено:</a:t>
            </a:r>
          </a:p>
        </p:txBody>
      </p:sp>
    </p:spTree>
    <p:extLst>
      <p:ext uri="{BB962C8B-B14F-4D97-AF65-F5344CB8AC3E}">
        <p14:creationId xmlns:p14="http://schemas.microsoft.com/office/powerpoint/2010/main" val="134267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3811502" cy="1075726"/>
          </a:xfrm>
        </p:spPr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3744416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3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семья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398463" cy="7848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Школа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8038298" cy="38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59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Класс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90748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9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/>
              <a:t>достижения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4430"/>
            <a:ext cx="1542422" cy="206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15478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27650"/>
            <a:ext cx="15430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15478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Походы и праздники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5285690" cy="28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7069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4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Фартусов Рустам Григорьевич</vt:lpstr>
      <vt:lpstr>Это я</vt:lpstr>
      <vt:lpstr>Моя семья</vt:lpstr>
      <vt:lpstr>Моя Школа</vt:lpstr>
      <vt:lpstr>Мой Класс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Фартусов Рустам Григорьевич</dc:title>
  <dc:creator>Алёна</dc:creator>
  <cp:lastModifiedBy>Алёна</cp:lastModifiedBy>
  <cp:revision>2</cp:revision>
  <dcterms:created xsi:type="dcterms:W3CDTF">2023-09-28T11:33:03Z</dcterms:created>
  <dcterms:modified xsi:type="dcterms:W3CDTF">2023-09-28T11:51:52Z</dcterms:modified>
</cp:coreProperties>
</file>